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6" d="100"/>
          <a:sy n="166" d="100"/>
        </p:scale>
        <p:origin x="164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2ECE2-467A-4880-BF95-83A56FC29A89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31CB9-D42D-4812-A4B2-237A93E106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98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31CB9-D42D-4812-A4B2-237A93E1061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713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30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409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079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95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909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88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34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65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598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768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63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8E377-F4E7-4C23-B243-F517C1933940}" type="datetimeFigureOut">
              <a:rPr kumimoji="1" lang="ja-JP" altLang="en-US" smtClean="0"/>
              <a:t>2019/11/23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2BCA-29AF-47D0-8E86-FBA55A658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74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/>
          <p:cNvGrpSpPr/>
          <p:nvPr/>
        </p:nvGrpSpPr>
        <p:grpSpPr>
          <a:xfrm>
            <a:off x="2807804" y="1124744"/>
            <a:ext cx="3744416" cy="3744416"/>
            <a:chOff x="4860032" y="1277144"/>
            <a:chExt cx="3744416" cy="3744416"/>
          </a:xfrm>
        </p:grpSpPr>
        <p:sp>
          <p:nvSpPr>
            <p:cNvPr id="8" name="円/楕円 7"/>
            <p:cNvSpPr/>
            <p:nvPr/>
          </p:nvSpPr>
          <p:spPr>
            <a:xfrm>
              <a:off x="4860032" y="1277144"/>
              <a:ext cx="3744416" cy="3744416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96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0</a:t>
              </a:r>
              <a:endParaRPr kumimoji="1" lang="ja-JP" altLang="en-US" sz="9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円/楕円 8"/>
            <p:cNvSpPr/>
            <p:nvPr/>
          </p:nvSpPr>
          <p:spPr>
            <a:xfrm>
              <a:off x="5112060" y="1529172"/>
              <a:ext cx="3240360" cy="324036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2807804" y="1124744"/>
            <a:ext cx="3744416" cy="3744416"/>
            <a:chOff x="827584" y="1124744"/>
            <a:chExt cx="3744416" cy="3744416"/>
          </a:xfrm>
        </p:grpSpPr>
        <p:sp>
          <p:nvSpPr>
            <p:cNvPr id="2" name="円/楕円 1"/>
            <p:cNvSpPr/>
            <p:nvPr/>
          </p:nvSpPr>
          <p:spPr>
            <a:xfrm>
              <a:off x="827584" y="1124744"/>
              <a:ext cx="3744416" cy="374441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1</a:t>
              </a:r>
              <a:endParaRPr kumimoji="1" lang="ja-JP" altLang="en-US" sz="1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円/楕円 3"/>
            <p:cNvSpPr/>
            <p:nvPr/>
          </p:nvSpPr>
          <p:spPr>
            <a:xfrm>
              <a:off x="1079612" y="1376772"/>
              <a:ext cx="3240360" cy="324036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800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2807804" y="1124744"/>
            <a:ext cx="3744416" cy="3744416"/>
            <a:chOff x="4860032" y="1277144"/>
            <a:chExt cx="3744416" cy="3744416"/>
          </a:xfrm>
        </p:grpSpPr>
        <p:sp>
          <p:nvSpPr>
            <p:cNvPr id="12" name="円/楕円 11"/>
            <p:cNvSpPr/>
            <p:nvPr/>
          </p:nvSpPr>
          <p:spPr>
            <a:xfrm>
              <a:off x="4860032" y="1277144"/>
              <a:ext cx="3744416" cy="3744416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</a:t>
              </a:r>
              <a:endParaRPr kumimoji="1" lang="ja-JP" altLang="en-US" sz="1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5112060" y="1529172"/>
              <a:ext cx="3240360" cy="324036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800"/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2807804" y="1124744"/>
            <a:ext cx="3744416" cy="3744416"/>
            <a:chOff x="827584" y="1124744"/>
            <a:chExt cx="3744416" cy="3744416"/>
          </a:xfrm>
        </p:grpSpPr>
        <p:sp>
          <p:nvSpPr>
            <p:cNvPr id="15" name="円/楕円 14"/>
            <p:cNvSpPr/>
            <p:nvPr/>
          </p:nvSpPr>
          <p:spPr>
            <a:xfrm>
              <a:off x="827584" y="1124744"/>
              <a:ext cx="3744416" cy="374441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3</a:t>
              </a:r>
              <a:endParaRPr kumimoji="1" lang="ja-JP" altLang="en-US" sz="1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1079612" y="1376772"/>
              <a:ext cx="3240360" cy="324036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800"/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2807804" y="1124744"/>
            <a:ext cx="3744416" cy="3744416"/>
            <a:chOff x="4860032" y="1277144"/>
            <a:chExt cx="3744416" cy="3744416"/>
          </a:xfrm>
        </p:grpSpPr>
        <p:sp>
          <p:nvSpPr>
            <p:cNvPr id="18" name="円/楕円 17"/>
            <p:cNvSpPr/>
            <p:nvPr/>
          </p:nvSpPr>
          <p:spPr>
            <a:xfrm>
              <a:off x="4860032" y="1277144"/>
              <a:ext cx="3744416" cy="3744416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4</a:t>
              </a:r>
              <a:endParaRPr kumimoji="1" lang="ja-JP" altLang="en-US" sz="1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5112060" y="1529172"/>
              <a:ext cx="3240360" cy="324036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800"/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2807804" y="1124744"/>
            <a:ext cx="3744416" cy="3744416"/>
            <a:chOff x="827584" y="1124744"/>
            <a:chExt cx="3744416" cy="3744416"/>
          </a:xfrm>
        </p:grpSpPr>
        <p:sp>
          <p:nvSpPr>
            <p:cNvPr id="21" name="円/楕円 20"/>
            <p:cNvSpPr/>
            <p:nvPr/>
          </p:nvSpPr>
          <p:spPr>
            <a:xfrm>
              <a:off x="827584" y="1124744"/>
              <a:ext cx="3744416" cy="374441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5</a:t>
              </a:r>
              <a:endParaRPr kumimoji="1" lang="ja-JP" altLang="en-US" sz="1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2" name="円/楕円 21"/>
            <p:cNvSpPr/>
            <p:nvPr/>
          </p:nvSpPr>
          <p:spPr>
            <a:xfrm>
              <a:off x="1079612" y="1376772"/>
              <a:ext cx="3240360" cy="324036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800"/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2807804" y="1124744"/>
            <a:ext cx="3744416" cy="3744416"/>
            <a:chOff x="4860032" y="1277144"/>
            <a:chExt cx="3744416" cy="3744416"/>
          </a:xfrm>
        </p:grpSpPr>
        <p:sp>
          <p:nvSpPr>
            <p:cNvPr id="24" name="円/楕円 23"/>
            <p:cNvSpPr/>
            <p:nvPr/>
          </p:nvSpPr>
          <p:spPr>
            <a:xfrm>
              <a:off x="4860032" y="1277144"/>
              <a:ext cx="3744416" cy="3744416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6</a:t>
              </a:r>
              <a:endParaRPr kumimoji="1" lang="ja-JP" altLang="en-US" sz="1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5112060" y="1529172"/>
              <a:ext cx="3240360" cy="324036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800"/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2807804" y="1124744"/>
            <a:ext cx="3744416" cy="3744416"/>
            <a:chOff x="827584" y="1124744"/>
            <a:chExt cx="3744416" cy="3744416"/>
          </a:xfrm>
        </p:grpSpPr>
        <p:sp>
          <p:nvSpPr>
            <p:cNvPr id="27" name="円/楕円 26"/>
            <p:cNvSpPr/>
            <p:nvPr/>
          </p:nvSpPr>
          <p:spPr>
            <a:xfrm>
              <a:off x="827584" y="1124744"/>
              <a:ext cx="3744416" cy="374441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7</a:t>
              </a:r>
              <a:endParaRPr kumimoji="1" lang="ja-JP" altLang="en-US" sz="1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8" name="円/楕円 27"/>
            <p:cNvSpPr/>
            <p:nvPr/>
          </p:nvSpPr>
          <p:spPr>
            <a:xfrm>
              <a:off x="1079612" y="1376772"/>
              <a:ext cx="3240360" cy="324036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800"/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2807804" y="1124744"/>
            <a:ext cx="3744416" cy="3744416"/>
            <a:chOff x="4860032" y="1277144"/>
            <a:chExt cx="3744416" cy="3744416"/>
          </a:xfrm>
        </p:grpSpPr>
        <p:sp>
          <p:nvSpPr>
            <p:cNvPr id="30" name="円/楕円 29"/>
            <p:cNvSpPr/>
            <p:nvPr/>
          </p:nvSpPr>
          <p:spPr>
            <a:xfrm>
              <a:off x="4860032" y="1277144"/>
              <a:ext cx="3744416" cy="3744416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8</a:t>
              </a:r>
              <a:endParaRPr kumimoji="1" lang="ja-JP" altLang="en-US" sz="1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1" name="円/楕円 30"/>
            <p:cNvSpPr/>
            <p:nvPr/>
          </p:nvSpPr>
          <p:spPr>
            <a:xfrm>
              <a:off x="5112060" y="1529172"/>
              <a:ext cx="3240360" cy="324036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800"/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2807804" y="1124744"/>
            <a:ext cx="3744416" cy="3744416"/>
            <a:chOff x="827584" y="1124744"/>
            <a:chExt cx="3744416" cy="3744416"/>
          </a:xfrm>
        </p:grpSpPr>
        <p:sp>
          <p:nvSpPr>
            <p:cNvPr id="33" name="円/楕円 32"/>
            <p:cNvSpPr/>
            <p:nvPr/>
          </p:nvSpPr>
          <p:spPr>
            <a:xfrm>
              <a:off x="827584" y="1124744"/>
              <a:ext cx="3744416" cy="374441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9</a:t>
              </a:r>
              <a:endParaRPr kumimoji="1" lang="ja-JP" altLang="en-US" sz="1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1079612" y="1376772"/>
              <a:ext cx="3240360" cy="324036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800"/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2807804" y="1124744"/>
            <a:ext cx="3744416" cy="3744416"/>
            <a:chOff x="4860032" y="1277144"/>
            <a:chExt cx="3744416" cy="3744416"/>
          </a:xfrm>
        </p:grpSpPr>
        <p:sp>
          <p:nvSpPr>
            <p:cNvPr id="36" name="円/楕円 35"/>
            <p:cNvSpPr/>
            <p:nvPr/>
          </p:nvSpPr>
          <p:spPr>
            <a:xfrm>
              <a:off x="4860032" y="1277144"/>
              <a:ext cx="3744416" cy="3744416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10</a:t>
              </a:r>
              <a:endParaRPr kumimoji="1" lang="ja-JP" altLang="en-US" sz="12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7" name="円/楕円 36"/>
            <p:cNvSpPr/>
            <p:nvPr/>
          </p:nvSpPr>
          <p:spPr>
            <a:xfrm>
              <a:off x="5112060" y="1529172"/>
              <a:ext cx="3240360" cy="324036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800"/>
            </a:p>
          </p:txBody>
        </p:sp>
      </p:grpSp>
    </p:spTree>
    <p:extLst>
      <p:ext uri="{BB962C8B-B14F-4D97-AF65-F5344CB8AC3E}">
        <p14:creationId xmlns:p14="http://schemas.microsoft.com/office/powerpoint/2010/main" val="56136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2019-11-22T22:51:04Z</dcterms:created>
  <dcterms:modified xsi:type="dcterms:W3CDTF">2019-11-22T22:53:46Z</dcterms:modified>
</cp:coreProperties>
</file>